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01"/>
  </p:notesMasterIdLst>
  <p:handoutMasterIdLst>
    <p:handoutMasterId r:id="rId102"/>
  </p:handoutMasterIdLst>
  <p:sldIdLst>
    <p:sldId id="467" r:id="rId5"/>
    <p:sldId id="494" r:id="rId6"/>
    <p:sldId id="488" r:id="rId7"/>
    <p:sldId id="492" r:id="rId8"/>
    <p:sldId id="489" r:id="rId9"/>
    <p:sldId id="490" r:id="rId10"/>
    <p:sldId id="493" r:id="rId11"/>
    <p:sldId id="487" r:id="rId12"/>
    <p:sldId id="491" r:id="rId13"/>
    <p:sldId id="315" r:id="rId14"/>
    <p:sldId id="469" r:id="rId15"/>
    <p:sldId id="470" r:id="rId16"/>
    <p:sldId id="316" r:id="rId17"/>
    <p:sldId id="380" r:id="rId18"/>
    <p:sldId id="381" r:id="rId19"/>
    <p:sldId id="317" r:id="rId20"/>
    <p:sldId id="318" r:id="rId21"/>
    <p:sldId id="319" r:id="rId22"/>
    <p:sldId id="320" r:id="rId23"/>
    <p:sldId id="321" r:id="rId24"/>
    <p:sldId id="322" r:id="rId25"/>
    <p:sldId id="458" r:id="rId26"/>
    <p:sldId id="382" r:id="rId27"/>
    <p:sldId id="324" r:id="rId28"/>
    <p:sldId id="383" r:id="rId29"/>
    <p:sldId id="495" r:id="rId30"/>
    <p:sldId id="325" r:id="rId31"/>
    <p:sldId id="326" r:id="rId32"/>
    <p:sldId id="327" r:id="rId33"/>
    <p:sldId id="329" r:id="rId34"/>
    <p:sldId id="386" r:id="rId35"/>
    <p:sldId id="387" r:id="rId36"/>
    <p:sldId id="388" r:id="rId37"/>
    <p:sldId id="389" r:id="rId38"/>
    <p:sldId id="390" r:id="rId39"/>
    <p:sldId id="391" r:id="rId40"/>
    <p:sldId id="442" r:id="rId41"/>
    <p:sldId id="392" r:id="rId42"/>
    <p:sldId id="330" r:id="rId43"/>
    <p:sldId id="331" r:id="rId44"/>
    <p:sldId id="394" r:id="rId45"/>
    <p:sldId id="395" r:id="rId46"/>
    <p:sldId id="396" r:id="rId47"/>
    <p:sldId id="397" r:id="rId48"/>
    <p:sldId id="398" r:id="rId49"/>
    <p:sldId id="332" r:id="rId50"/>
    <p:sldId id="399" r:id="rId51"/>
    <p:sldId id="496" r:id="rId52"/>
    <p:sldId id="333" r:id="rId53"/>
    <p:sldId id="334" r:id="rId54"/>
    <p:sldId id="471" r:id="rId55"/>
    <p:sldId id="473" r:id="rId56"/>
    <p:sldId id="401" r:id="rId57"/>
    <p:sldId id="474" r:id="rId58"/>
    <p:sldId id="402" r:id="rId59"/>
    <p:sldId id="475" r:id="rId60"/>
    <p:sldId id="403" r:id="rId61"/>
    <p:sldId id="443" r:id="rId62"/>
    <p:sldId id="445" r:id="rId63"/>
    <p:sldId id="498" r:id="rId64"/>
    <p:sldId id="432" r:id="rId65"/>
    <p:sldId id="433" r:id="rId66"/>
    <p:sldId id="434" r:id="rId67"/>
    <p:sldId id="411" r:id="rId68"/>
    <p:sldId id="412" r:id="rId69"/>
    <p:sldId id="413" r:id="rId70"/>
    <p:sldId id="414" r:id="rId71"/>
    <p:sldId id="446" r:id="rId72"/>
    <p:sldId id="483" r:id="rId73"/>
    <p:sldId id="435" r:id="rId74"/>
    <p:sldId id="449" r:id="rId75"/>
    <p:sldId id="450" r:id="rId76"/>
    <p:sldId id="452" r:id="rId77"/>
    <p:sldId id="451" r:id="rId78"/>
    <p:sldId id="416" r:id="rId79"/>
    <p:sldId id="477" r:id="rId80"/>
    <p:sldId id="478" r:id="rId81"/>
    <p:sldId id="484" r:id="rId82"/>
    <p:sldId id="480" r:id="rId83"/>
    <p:sldId id="417" r:id="rId84"/>
    <p:sldId id="418" r:id="rId85"/>
    <p:sldId id="436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47" r:id="rId94"/>
    <p:sldId id="427" r:id="rId95"/>
    <p:sldId id="437" r:id="rId96"/>
    <p:sldId id="438" r:id="rId97"/>
    <p:sldId id="439" r:id="rId98"/>
    <p:sldId id="485" r:id="rId99"/>
    <p:sldId id="486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5064" autoAdjust="0"/>
  </p:normalViewPr>
  <p:slideViewPr>
    <p:cSldViewPr>
      <p:cViewPr varScale="1">
        <p:scale>
          <a:sx n="84" d="100"/>
          <a:sy n="84" d="100"/>
        </p:scale>
        <p:origin x="1656" y="184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9/4/17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://en.wikipedia.org/wiki/Rope_(data_structure)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Relationship Id="rId3" Type="http://schemas.openxmlformats.org/officeDocument/2006/relationships/hyperlink" Target="http://en.wikipedia.org/wiki/Rope_(data_structure)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www.ultrapico.com/expresso.htm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610936"/>
          </a:xfrm>
        </p:spPr>
        <p:txBody>
          <a:bodyPr/>
          <a:lstStyle/>
          <a:p>
            <a:r>
              <a:rPr lang="en-US" sz="4400" dirty="0" smtClean="0"/>
              <a:t>BASIC CODING IN </a:t>
            </a:r>
            <a:r>
              <a:rPr lang="en-US" sz="4400" dirty="0" smtClean="0"/>
              <a:t>C</a:t>
            </a:r>
            <a:r>
              <a:rPr lang="ru-RU" sz="4400" dirty="0" smtClean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Имя (Name)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Адрес (Address)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Значение (Value)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decimal</a:t>
            </a: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bool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someI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</a:rPr>
              <a:t>Основы типов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и присваивание переменных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String2 = "Wake up!";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(int?)null;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new Car();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Block scope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Procedure scope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Class scope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Namespace 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697" y="1453927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79267" y="1653218"/>
            <a:ext cx="8599456" cy="5920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578825"/>
            <a:ext cx="8744191" cy="6682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859945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), требует операции приведение (casting)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38919" y="2651412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Выражения, операции, операторы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3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Выражения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Операции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Приоритет операций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– это именованная абстракция, предназначенная для повторного использования.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Языки программирования содержат синтаксические конструкции, предназначенные для создания типов (язык С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# -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классы, структуры, перечисления, интерфейсы, делегаты).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9718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Каждая конструкция некоторым образом отображает принципы определения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CLR.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Тип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– это именованная абстракция, пригодная для повторного использования. Описание 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находится в метаданных модуля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56309" y="43434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состоит из трех частей – имени сборки, необязательного префикса, обозначающего имя пространства имен и локального имени типа.</a:t>
            </a:r>
          </a:p>
        </p:txBody>
      </p:sp>
    </p:spTree>
    <p:extLst>
      <p:ext uri="{BB962C8B-B14F-4D97-AF65-F5344CB8AC3E}">
        <p14:creationId xmlns:p14="http://schemas.microsoft.com/office/powerpoint/2010/main" val="6738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if else if…(multiple-outcome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else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…(</a:t>
            </a:r>
            <a:r>
              <a:rPr lang="ru-RU" dirty="0" err="1">
                <a:latin typeface="HelveticaLTStd-Roman"/>
                <a:cs typeface="Consolas" pitchFamily="49" charset="0"/>
              </a:rPr>
              <a:t>multiple-outcome</a:t>
            </a:r>
            <a:r>
              <a:rPr lang="ru-RU" dirty="0">
                <a:latin typeface="HelveticaLTStd-Roman"/>
                <a:cs typeface="Consolas" pitchFamily="49" charset="0"/>
              </a:rPr>
              <a:t>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08696" y="6858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по использованию операторов выбора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операторов цикла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while</a:t>
            </a:r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do</a:t>
            </a:r>
            <a:r>
              <a:rPr lang="ru-RU" dirty="0"/>
              <a:t>…</a:t>
            </a:r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for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итерации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Определение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состоит из определения нулевого или большего количества членов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members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928452"/>
            <a:ext cx="8686800" cy="13408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type contract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3620239"/>
            <a:ext cx="8686800" cy="1417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Кроме правил доступа к членам, можно определить, должен ли существовать экземпляр типа для доступа к его члену. 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</a:r>
          </a:p>
        </p:txBody>
      </p:sp>
    </p:spTree>
    <p:extLst>
      <p:ext uri="{BB962C8B-B14F-4D97-AF65-F5344CB8AC3E}">
        <p14:creationId xmlns:p14="http://schemas.microsoft.com/office/powerpoint/2010/main" val="17418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Существует три фундаментальных вида членов типа – поля, методы и вложенные типы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81474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Поле – это именованная единица хранения данных, ассоциированная с типом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66387" y="2804751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– это именованная операция, которую можно вызвать и выполнить 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73314" y="382612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Вложенный тип – это другой тип, определенный как часть реализации объявляющего типа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73314" y="487174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Другие виды членов типа – события, свойства и т.д. – это методы, расширенные с помощью метаданных!</a:t>
            </a:r>
          </a:p>
        </p:txBody>
      </p:sp>
    </p:spTree>
    <p:extLst>
      <p:ext uri="{BB962C8B-B14F-4D97-AF65-F5344CB8AC3E}">
        <p14:creationId xmlns:p14="http://schemas.microsoft.com/office/powerpoint/2010/main" val="27740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85800"/>
            <a:ext cx="475945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Экземпляры значимых типов это значения, ссылочных типов – объекты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28600" y="2998544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или каждое значение являются экземпляром только одного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1045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Связь между типом и его экземпляром может быть явной или неявной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16413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локальной переменной или поля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System.Int32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приводит к выделению в памяти блока, связанного со своим типом только посредством кода, обрабатывающего этот блок. Среда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(компилятор и процедура проверки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 обеспечивают поддержку связи этого блока памяти с типом после загрузки кода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28600" y="3827307"/>
            <a:ext cx="86868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это заголовок объекта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object header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16338</TotalTime>
  <Words>7005</Words>
  <Application>Microsoft Macintosh PowerPoint</Application>
  <PresentationFormat>On-screen Show (4:3)</PresentationFormat>
  <Paragraphs>1402</Paragraphs>
  <Slides>96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 Black</vt:lpstr>
      <vt:lpstr>Calibri</vt:lpstr>
      <vt:lpstr>Consolas</vt:lpstr>
      <vt:lpstr>Courier New</vt:lpstr>
      <vt:lpstr>Helvetica</vt:lpstr>
      <vt:lpstr>HelveticaLTStd-Roman</vt:lpstr>
      <vt:lpstr>Lucida Grande</vt:lpstr>
      <vt:lpstr>Narkisim</vt:lpstr>
      <vt:lpstr>Trebuchet MS</vt:lpstr>
      <vt:lpstr>Wingdings</vt:lpstr>
      <vt:lpstr>Arial</vt:lpstr>
      <vt:lpstr>EPAM_PPT_General_Template_20150223</vt:lpstr>
      <vt:lpstr>PowerPoint Presentation</vt:lpstr>
      <vt:lpstr>PowerPoint Presentation</vt:lpstr>
      <vt:lpstr>Основы типов</vt:lpstr>
      <vt:lpstr>Основы типов</vt:lpstr>
      <vt:lpstr>Определение членов типа</vt:lpstr>
      <vt:lpstr>Определение членов типа</vt:lpstr>
      <vt:lpstr>Определение членов типа</vt:lpstr>
      <vt:lpstr>Использование типов</vt:lpstr>
      <vt:lpstr>Использование типов</vt:lpstr>
      <vt:lpstr>Понятие переменной</vt:lpstr>
      <vt:lpstr>Переменные ссылочного и значимого типа</vt:lpstr>
      <vt:lpstr>Переменные ссылочного и значимого типа</vt:lpstr>
      <vt:lpstr>Примитивные типы C#</vt:lpstr>
      <vt:lpstr>Примитивные типы C#</vt:lpstr>
      <vt:lpstr>Примитивные типы C#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Использование выражений и операций в С#. Выражения</vt:lpstr>
      <vt:lpstr>Использование выражений и операций в С#. Операции</vt:lpstr>
      <vt:lpstr>Использование выражений и операций в С#. Приоритет операций</vt:lpstr>
      <vt:lpstr>Оператор if. Сокращенная форма (one-way if)</vt:lpstr>
      <vt:lpstr>Оператор if. Сокращенная форма (one-way if)</vt:lpstr>
      <vt:lpstr>Оператор if. Полная форма (either-or if)</vt:lpstr>
      <vt:lpstr>Оператор if. Полная форма (either-or if)</vt:lpstr>
      <vt:lpstr>Оператор if. Лесенка if else if…(multiple-outcome if)</vt:lpstr>
      <vt:lpstr>Оператор if. Лесенка if else if…(multiple-outcome if)</vt:lpstr>
      <vt:lpstr>Оператор выбора switch</vt:lpstr>
      <vt:lpstr>Оператор выбора switch</vt:lpstr>
      <vt:lpstr>Оператор выбора switch</vt:lpstr>
      <vt:lpstr>Рекомендации по использованию операторов выбора</vt:lpstr>
      <vt:lpstr>Типы операторов цикла</vt:lpstr>
      <vt:lpstr>Оператор while</vt:lpstr>
      <vt:lpstr>Оператор do…while</vt:lpstr>
      <vt:lpstr>Оператор for</vt:lpstr>
      <vt:lpstr>Оператор for</vt:lpstr>
      <vt:lpstr>Оператор for</vt:lpstr>
      <vt:lpstr>Операторы break и continue</vt:lpstr>
      <vt:lpstr>Операторы break и continue</vt:lpstr>
      <vt:lpstr>PowerPoint Presentation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1004</cp:revision>
  <dcterms:created xsi:type="dcterms:W3CDTF">2008-09-08T12:48:20Z</dcterms:created>
  <dcterms:modified xsi:type="dcterms:W3CDTF">2017-09-04T11:58:18Z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